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oboto Black"/>
      <p:bold r:id="rId11"/>
      <p:boldItalic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Livvic"/>
      <p:regular r:id="rId21"/>
      <p:bold r:id="rId22"/>
      <p:italic r:id="rId23"/>
      <p:boldItalic r:id="rId24"/>
    </p:embeddedFont>
    <p:embeddedFont>
      <p:font typeface="Montserrat ExtraBold"/>
      <p:bold r:id="rId25"/>
      <p:boldItalic r:id="rId26"/>
    </p:embeddedFont>
    <p:embeddedFont>
      <p:font typeface="Carter One"/>
      <p:regular r:id="rId27"/>
    </p:embeddedFont>
    <p:embeddedFont>
      <p:font typeface="Alfa Slab One"/>
      <p:regular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ivvic-bold.fntdata"/><Relationship Id="rId21" Type="http://schemas.openxmlformats.org/officeDocument/2006/relationships/font" Target="fonts/Livvic-regular.fntdata"/><Relationship Id="rId24" Type="http://schemas.openxmlformats.org/officeDocument/2006/relationships/font" Target="fonts/Livvic-boldItalic.fntdata"/><Relationship Id="rId23" Type="http://schemas.openxmlformats.org/officeDocument/2006/relationships/font" Target="fonts/Livv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Bold-boldItalic.fntdata"/><Relationship Id="rId25" Type="http://schemas.openxmlformats.org/officeDocument/2006/relationships/font" Target="fonts/MontserratExtraBold-bold.fntdata"/><Relationship Id="rId28" Type="http://schemas.openxmlformats.org/officeDocument/2006/relationships/font" Target="fonts/AlfaSlabOne-regular.fntdata"/><Relationship Id="rId27" Type="http://schemas.openxmlformats.org/officeDocument/2006/relationships/font" Target="fonts/CarterOn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font" Target="fonts/RobotoBlack-bold.fntdata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font" Target="fonts/Roboto-regular.fntdata"/><Relationship Id="rId12" Type="http://schemas.openxmlformats.org/officeDocument/2006/relationships/font" Target="fonts/RobotoBlack-boldItalic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2c6fe71c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2c6fe71c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ce3e6e8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ce3e6e8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ce3e6e82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ce3e6e8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ce3e6e82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ce3e6e8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03916e60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03916e60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55083" y="1629192"/>
            <a:ext cx="3992100" cy="179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0" sz="7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5575" y="4034776"/>
            <a:ext cx="2242500" cy="59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-131650" y="995375"/>
            <a:ext cx="9403125" cy="3612150"/>
          </a:xfrm>
          <a:custGeom>
            <a:rect b="b" l="l" r="r" t="t"/>
            <a:pathLst>
              <a:path extrusionOk="0" h="144486" w="376125">
                <a:moveTo>
                  <a:pt x="207" y="21909"/>
                </a:moveTo>
                <a:lnTo>
                  <a:pt x="0" y="144486"/>
                </a:lnTo>
                <a:lnTo>
                  <a:pt x="376125" y="121918"/>
                </a:lnTo>
                <a:lnTo>
                  <a:pt x="376085" y="9585"/>
                </a:lnTo>
                <a:lnTo>
                  <a:pt x="1857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0" name="Google Shape;70;p11"/>
          <p:cNvSpPr/>
          <p:nvPr/>
        </p:nvSpPr>
        <p:spPr>
          <a:xfrm>
            <a:off x="-128375" y="1252091"/>
            <a:ext cx="1787600" cy="207500"/>
          </a:xfrm>
          <a:custGeom>
            <a:rect b="b" l="l" r="r" t="t"/>
            <a:pathLst>
              <a:path extrusionOk="0" h="8300" w="71504">
                <a:moveTo>
                  <a:pt x="0" y="0"/>
                </a:moveTo>
                <a:lnTo>
                  <a:pt x="76" y="8300"/>
                </a:lnTo>
                <a:lnTo>
                  <a:pt x="71504" y="8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1" name="Google Shape;71;p11"/>
          <p:cNvSpPr/>
          <p:nvPr/>
        </p:nvSpPr>
        <p:spPr>
          <a:xfrm>
            <a:off x="7454325" y="4111650"/>
            <a:ext cx="1817150" cy="207500"/>
          </a:xfrm>
          <a:custGeom>
            <a:rect b="b" l="l" r="r" t="t"/>
            <a:pathLst>
              <a:path extrusionOk="0" h="8300" w="72686">
                <a:moveTo>
                  <a:pt x="72686" y="8300"/>
                </a:moveTo>
                <a:lnTo>
                  <a:pt x="72610" y="0"/>
                </a:lnTo>
                <a:lnTo>
                  <a:pt x="0" y="44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2019163" y="1793782"/>
            <a:ext cx="5101500" cy="10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2993550" y="2997150"/>
            <a:ext cx="3156900" cy="73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3"/>
          <p:cNvGrpSpPr/>
          <p:nvPr/>
        </p:nvGrpSpPr>
        <p:grpSpPr>
          <a:xfrm>
            <a:off x="-422592" y="2935225"/>
            <a:ext cx="6279736" cy="2795850"/>
            <a:chOff x="-422592" y="2935225"/>
            <a:chExt cx="6279736" cy="2795850"/>
          </a:xfrm>
        </p:grpSpPr>
        <p:sp>
          <p:nvSpPr>
            <p:cNvPr id="77" name="Google Shape;77;p13"/>
            <p:cNvSpPr/>
            <p:nvPr/>
          </p:nvSpPr>
          <p:spPr>
            <a:xfrm rot="10517393">
              <a:off x="-338139" y="3180080"/>
              <a:ext cx="6058579" cy="2306140"/>
            </a:xfrm>
            <a:custGeom>
              <a:rect b="b" l="l" r="r" t="t"/>
              <a:pathLst>
                <a:path extrusionOk="0" h="67813" w="178155">
                  <a:moveTo>
                    <a:pt x="7251" y="0"/>
                  </a:moveTo>
                  <a:lnTo>
                    <a:pt x="178155" y="14559"/>
                  </a:lnTo>
                  <a:lnTo>
                    <a:pt x="174777" y="67813"/>
                  </a:lnTo>
                  <a:lnTo>
                    <a:pt x="0" y="36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8" name="Google Shape;78;p13"/>
            <p:cNvSpPr/>
            <p:nvPr/>
          </p:nvSpPr>
          <p:spPr>
            <a:xfrm rot="10517393">
              <a:off x="5556029" y="4032681"/>
              <a:ext cx="251246" cy="1224945"/>
            </a:xfrm>
            <a:custGeom>
              <a:rect b="b" l="l" r="r" t="t"/>
              <a:pathLst>
                <a:path extrusionOk="0" h="36020" w="7388">
                  <a:moveTo>
                    <a:pt x="0" y="36020"/>
                  </a:moveTo>
                  <a:lnTo>
                    <a:pt x="2680" y="98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79" name="Google Shape;79;p13"/>
          <p:cNvSpPr txBox="1"/>
          <p:nvPr>
            <p:ph type="title"/>
          </p:nvPr>
        </p:nvSpPr>
        <p:spPr>
          <a:xfrm>
            <a:off x="720000" y="3867578"/>
            <a:ext cx="7710600" cy="1020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5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2" type="title"/>
          </p:nvPr>
        </p:nvSpPr>
        <p:spPr>
          <a:xfrm>
            <a:off x="1411050" y="540000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716700" y="930312"/>
            <a:ext cx="21813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2" name="Google Shape;82;p13"/>
          <p:cNvSpPr txBox="1"/>
          <p:nvPr>
            <p:ph idx="3" type="subTitle"/>
          </p:nvPr>
        </p:nvSpPr>
        <p:spPr>
          <a:xfrm>
            <a:off x="716700" y="1183149"/>
            <a:ext cx="21813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4" type="title"/>
          </p:nvPr>
        </p:nvSpPr>
        <p:spPr>
          <a:xfrm>
            <a:off x="4171500" y="1970633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3476250" y="2360941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5" name="Google Shape;85;p13"/>
          <p:cNvSpPr txBox="1"/>
          <p:nvPr>
            <p:ph idx="6" type="subTitle"/>
          </p:nvPr>
        </p:nvSpPr>
        <p:spPr>
          <a:xfrm>
            <a:off x="3476250" y="2613783"/>
            <a:ext cx="2183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1411350" y="1970633"/>
            <a:ext cx="7920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715800" y="2360941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8" name="Google Shape;88;p13"/>
          <p:cNvSpPr txBox="1"/>
          <p:nvPr>
            <p:ph idx="9" type="subTitle"/>
          </p:nvPr>
        </p:nvSpPr>
        <p:spPr>
          <a:xfrm>
            <a:off x="715800" y="2613783"/>
            <a:ext cx="2183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13" type="title"/>
          </p:nvPr>
        </p:nvSpPr>
        <p:spPr>
          <a:xfrm>
            <a:off x="6940350" y="540000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14" type="subTitle"/>
          </p:nvPr>
        </p:nvSpPr>
        <p:spPr>
          <a:xfrm>
            <a:off x="6245100" y="930312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6246750" y="1183149"/>
            <a:ext cx="21798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16" type="title"/>
          </p:nvPr>
        </p:nvSpPr>
        <p:spPr>
          <a:xfrm>
            <a:off x="4171800" y="540000"/>
            <a:ext cx="7920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17" type="subTitle"/>
          </p:nvPr>
        </p:nvSpPr>
        <p:spPr>
          <a:xfrm>
            <a:off x="3476250" y="930312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4" name="Google Shape;94;p13"/>
          <p:cNvSpPr txBox="1"/>
          <p:nvPr>
            <p:ph idx="18" type="subTitle"/>
          </p:nvPr>
        </p:nvSpPr>
        <p:spPr>
          <a:xfrm>
            <a:off x="3476250" y="1183149"/>
            <a:ext cx="2183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19" type="title"/>
          </p:nvPr>
        </p:nvSpPr>
        <p:spPr>
          <a:xfrm>
            <a:off x="6940650" y="1970633"/>
            <a:ext cx="7920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20" type="subTitle"/>
          </p:nvPr>
        </p:nvSpPr>
        <p:spPr>
          <a:xfrm>
            <a:off x="6245100" y="2360941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7" name="Google Shape;97;p13"/>
          <p:cNvSpPr txBox="1"/>
          <p:nvPr>
            <p:ph idx="21" type="subTitle"/>
          </p:nvPr>
        </p:nvSpPr>
        <p:spPr>
          <a:xfrm>
            <a:off x="6245100" y="2613783"/>
            <a:ext cx="2183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98" name="Google Shape;98;p13"/>
          <p:cNvGrpSpPr/>
          <p:nvPr/>
        </p:nvGrpSpPr>
        <p:grpSpPr>
          <a:xfrm>
            <a:off x="7230637" y="4394079"/>
            <a:ext cx="1198043" cy="210331"/>
            <a:chOff x="1026623" y="2953314"/>
            <a:chExt cx="5688711" cy="1008300"/>
          </a:xfrm>
        </p:grpSpPr>
        <p:sp>
          <p:nvSpPr>
            <p:cNvPr id="99" name="Google Shape;99;p13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text">
  <p:cSld name="CUSTOM_1">
    <p:bg>
      <p:bgPr>
        <a:solidFill>
          <a:schemeClr val="dk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5413800" y="1633536"/>
            <a:ext cx="25836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type="title"/>
          </p:nvPr>
        </p:nvSpPr>
        <p:spPr>
          <a:xfrm>
            <a:off x="5413800" y="1165025"/>
            <a:ext cx="25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9pPr>
          </a:lstStyle>
          <a:p/>
        </p:txBody>
      </p:sp>
      <p:sp>
        <p:nvSpPr>
          <p:cNvPr id="107" name="Google Shape;107;p14"/>
          <p:cNvSpPr txBox="1"/>
          <p:nvPr>
            <p:ph idx="2" type="title"/>
          </p:nvPr>
        </p:nvSpPr>
        <p:spPr>
          <a:xfrm>
            <a:off x="5413350" y="3352140"/>
            <a:ext cx="2584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/>
            </a:lvl9pPr>
          </a:lstStyle>
          <a:p/>
        </p:txBody>
      </p:sp>
      <p:sp>
        <p:nvSpPr>
          <p:cNvPr id="108" name="Google Shape;108;p14"/>
          <p:cNvSpPr txBox="1"/>
          <p:nvPr>
            <p:ph idx="3" type="subTitle"/>
          </p:nvPr>
        </p:nvSpPr>
        <p:spPr>
          <a:xfrm>
            <a:off x="5413350" y="3820650"/>
            <a:ext cx="25845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text columns">
  <p:cSld name="CUSTOM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-422592" y="2935225"/>
            <a:ext cx="6279736" cy="2795850"/>
            <a:chOff x="-422592" y="2935225"/>
            <a:chExt cx="6279736" cy="2795850"/>
          </a:xfrm>
        </p:grpSpPr>
        <p:sp>
          <p:nvSpPr>
            <p:cNvPr id="111" name="Google Shape;111;p15"/>
            <p:cNvSpPr/>
            <p:nvPr/>
          </p:nvSpPr>
          <p:spPr>
            <a:xfrm rot="10517393">
              <a:off x="-338139" y="3180080"/>
              <a:ext cx="6058579" cy="2306140"/>
            </a:xfrm>
            <a:custGeom>
              <a:rect b="b" l="l" r="r" t="t"/>
              <a:pathLst>
                <a:path extrusionOk="0" h="67813" w="178155">
                  <a:moveTo>
                    <a:pt x="7251" y="0"/>
                  </a:moveTo>
                  <a:lnTo>
                    <a:pt x="178155" y="14559"/>
                  </a:lnTo>
                  <a:lnTo>
                    <a:pt x="174777" y="67813"/>
                  </a:lnTo>
                  <a:lnTo>
                    <a:pt x="0" y="36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12" name="Google Shape;112;p15"/>
            <p:cNvSpPr/>
            <p:nvPr/>
          </p:nvSpPr>
          <p:spPr>
            <a:xfrm rot="10517393">
              <a:off x="5556029" y="4032681"/>
              <a:ext cx="251246" cy="1224945"/>
            </a:xfrm>
            <a:custGeom>
              <a:rect b="b" l="l" r="r" t="t"/>
              <a:pathLst>
                <a:path extrusionOk="0" h="36020" w="7388">
                  <a:moveTo>
                    <a:pt x="0" y="36020"/>
                  </a:moveTo>
                  <a:lnTo>
                    <a:pt x="2680" y="98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13" name="Google Shape;113;p15"/>
          <p:cNvSpPr txBox="1"/>
          <p:nvPr>
            <p:ph type="title"/>
          </p:nvPr>
        </p:nvSpPr>
        <p:spPr>
          <a:xfrm>
            <a:off x="720000" y="3867578"/>
            <a:ext cx="7710600" cy="1020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716700" y="2307515"/>
            <a:ext cx="2183100" cy="95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5" name="Google Shape;115;p15"/>
          <p:cNvSpPr txBox="1"/>
          <p:nvPr>
            <p:ph idx="2" type="subTitle"/>
          </p:nvPr>
        </p:nvSpPr>
        <p:spPr>
          <a:xfrm>
            <a:off x="3476250" y="2307515"/>
            <a:ext cx="2183100" cy="95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" name="Google Shape;116;p15"/>
          <p:cNvSpPr txBox="1"/>
          <p:nvPr>
            <p:ph idx="3" type="subTitle"/>
          </p:nvPr>
        </p:nvSpPr>
        <p:spPr>
          <a:xfrm>
            <a:off x="6243450" y="2307515"/>
            <a:ext cx="2183100" cy="95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" name="Google Shape;117;p15"/>
          <p:cNvSpPr txBox="1"/>
          <p:nvPr>
            <p:ph idx="4" type="title"/>
          </p:nvPr>
        </p:nvSpPr>
        <p:spPr>
          <a:xfrm>
            <a:off x="716700" y="2054664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5" type="title"/>
          </p:nvPr>
        </p:nvSpPr>
        <p:spPr>
          <a:xfrm>
            <a:off x="3476250" y="2054664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6" type="title"/>
          </p:nvPr>
        </p:nvSpPr>
        <p:spPr>
          <a:xfrm>
            <a:off x="6243450" y="2054664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grpSp>
        <p:nvGrpSpPr>
          <p:cNvPr id="120" name="Google Shape;120;p15"/>
          <p:cNvGrpSpPr/>
          <p:nvPr/>
        </p:nvGrpSpPr>
        <p:grpSpPr>
          <a:xfrm>
            <a:off x="7230637" y="4394079"/>
            <a:ext cx="1198043" cy="210331"/>
            <a:chOff x="1026623" y="2953314"/>
            <a:chExt cx="5688711" cy="1008300"/>
          </a:xfrm>
        </p:grpSpPr>
        <p:sp>
          <p:nvSpPr>
            <p:cNvPr id="121" name="Google Shape;121;p15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text columns 2">
  <p:cSld name="CUSTOM_2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2699500" y="762275"/>
            <a:ext cx="17388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b="1" sz="18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4651176" y="762267"/>
            <a:ext cx="29433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16"/>
          <p:cNvSpPr txBox="1"/>
          <p:nvPr>
            <p:ph idx="2" type="title"/>
          </p:nvPr>
        </p:nvSpPr>
        <p:spPr>
          <a:xfrm>
            <a:off x="2699500" y="1624969"/>
            <a:ext cx="17388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b="1" sz="18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3" type="subTitle"/>
          </p:nvPr>
        </p:nvSpPr>
        <p:spPr>
          <a:xfrm>
            <a:off x="4651176" y="1624955"/>
            <a:ext cx="29433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" name="Google Shape;131;p16"/>
          <p:cNvSpPr txBox="1"/>
          <p:nvPr>
            <p:ph idx="4" type="title"/>
          </p:nvPr>
        </p:nvSpPr>
        <p:spPr>
          <a:xfrm>
            <a:off x="2699500" y="2487750"/>
            <a:ext cx="17388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b="1" sz="18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5" type="subTitle"/>
          </p:nvPr>
        </p:nvSpPr>
        <p:spPr>
          <a:xfrm>
            <a:off x="4651176" y="2487729"/>
            <a:ext cx="29433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33" name="Google Shape;133;p16"/>
          <p:cNvGrpSpPr/>
          <p:nvPr/>
        </p:nvGrpSpPr>
        <p:grpSpPr>
          <a:xfrm>
            <a:off x="-422592" y="2935225"/>
            <a:ext cx="6279736" cy="2795850"/>
            <a:chOff x="-422592" y="2935225"/>
            <a:chExt cx="6279736" cy="2795850"/>
          </a:xfrm>
        </p:grpSpPr>
        <p:sp>
          <p:nvSpPr>
            <p:cNvPr id="134" name="Google Shape;134;p16"/>
            <p:cNvSpPr/>
            <p:nvPr/>
          </p:nvSpPr>
          <p:spPr>
            <a:xfrm rot="10517393">
              <a:off x="-338139" y="3180080"/>
              <a:ext cx="6058579" cy="2306140"/>
            </a:xfrm>
            <a:custGeom>
              <a:rect b="b" l="l" r="r" t="t"/>
              <a:pathLst>
                <a:path extrusionOk="0" h="67813" w="178155">
                  <a:moveTo>
                    <a:pt x="7251" y="0"/>
                  </a:moveTo>
                  <a:lnTo>
                    <a:pt x="178155" y="14559"/>
                  </a:lnTo>
                  <a:lnTo>
                    <a:pt x="174777" y="67813"/>
                  </a:lnTo>
                  <a:lnTo>
                    <a:pt x="0" y="36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35" name="Google Shape;135;p16"/>
            <p:cNvSpPr/>
            <p:nvPr/>
          </p:nvSpPr>
          <p:spPr>
            <a:xfrm rot="10517393">
              <a:off x="5556029" y="4032681"/>
              <a:ext cx="251246" cy="1224945"/>
            </a:xfrm>
            <a:custGeom>
              <a:rect b="b" l="l" r="r" t="t"/>
              <a:pathLst>
                <a:path extrusionOk="0" h="36020" w="7388">
                  <a:moveTo>
                    <a:pt x="0" y="36020"/>
                  </a:moveTo>
                  <a:lnTo>
                    <a:pt x="2680" y="98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36" name="Google Shape;136;p16"/>
          <p:cNvSpPr txBox="1"/>
          <p:nvPr>
            <p:ph idx="6" type="title"/>
          </p:nvPr>
        </p:nvSpPr>
        <p:spPr>
          <a:xfrm>
            <a:off x="720000" y="3867578"/>
            <a:ext cx="7710600" cy="1020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37" name="Google Shape;137;p16"/>
          <p:cNvGrpSpPr/>
          <p:nvPr/>
        </p:nvGrpSpPr>
        <p:grpSpPr>
          <a:xfrm>
            <a:off x="7230637" y="4394079"/>
            <a:ext cx="1198043" cy="210331"/>
            <a:chOff x="1026623" y="2953314"/>
            <a:chExt cx="5688711" cy="1008300"/>
          </a:xfrm>
        </p:grpSpPr>
        <p:sp>
          <p:nvSpPr>
            <p:cNvPr id="138" name="Google Shape;138;p16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6"/>
          <p:cNvSpPr txBox="1"/>
          <p:nvPr>
            <p:ph hasCustomPrompt="1" idx="7" type="title"/>
          </p:nvPr>
        </p:nvSpPr>
        <p:spPr>
          <a:xfrm>
            <a:off x="1906209" y="882275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/>
          <p:nvPr>
            <p:ph hasCustomPrompt="1" idx="8" type="title"/>
          </p:nvPr>
        </p:nvSpPr>
        <p:spPr>
          <a:xfrm>
            <a:off x="1906209" y="1744969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/>
          <p:nvPr>
            <p:ph hasCustomPrompt="1" idx="9" type="title"/>
          </p:nvPr>
        </p:nvSpPr>
        <p:spPr>
          <a:xfrm>
            <a:off x="1906209" y="2607750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columns">
  <p:cSld name="CUSTOM_2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858451" y="2041875"/>
            <a:ext cx="15795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858454" y="2318010"/>
            <a:ext cx="15795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9" name="Google Shape;149;p17"/>
          <p:cNvSpPr txBox="1"/>
          <p:nvPr>
            <p:ph idx="2" type="title"/>
          </p:nvPr>
        </p:nvSpPr>
        <p:spPr>
          <a:xfrm>
            <a:off x="858451" y="3657533"/>
            <a:ext cx="15795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3" type="subTitle"/>
          </p:nvPr>
        </p:nvSpPr>
        <p:spPr>
          <a:xfrm>
            <a:off x="858454" y="3933663"/>
            <a:ext cx="15795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1" name="Google Shape;151;p17"/>
          <p:cNvSpPr txBox="1"/>
          <p:nvPr>
            <p:ph idx="4" type="title"/>
          </p:nvPr>
        </p:nvSpPr>
        <p:spPr>
          <a:xfrm>
            <a:off x="2538097" y="2041875"/>
            <a:ext cx="15795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5" type="subTitle"/>
          </p:nvPr>
        </p:nvSpPr>
        <p:spPr>
          <a:xfrm>
            <a:off x="2538101" y="2318010"/>
            <a:ext cx="15795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3" name="Google Shape;153;p17"/>
          <p:cNvSpPr txBox="1"/>
          <p:nvPr>
            <p:ph idx="6" type="title"/>
          </p:nvPr>
        </p:nvSpPr>
        <p:spPr>
          <a:xfrm>
            <a:off x="2538097" y="3657533"/>
            <a:ext cx="15795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Black"/>
              <a:buNone/>
              <a:defRPr b="0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7" type="subTitle"/>
          </p:nvPr>
        </p:nvSpPr>
        <p:spPr>
          <a:xfrm>
            <a:off x="2538101" y="3933663"/>
            <a:ext cx="15795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5" name="Google Shape;155;p17"/>
          <p:cNvSpPr txBox="1"/>
          <p:nvPr>
            <p:ph idx="8"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56" name="Google Shape;156;p17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157" name="Google Shape;157;p17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720000" y="1773125"/>
            <a:ext cx="3575700" cy="176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4" name="Google Shape;164;p18"/>
          <p:cNvSpPr txBox="1"/>
          <p:nvPr>
            <p:ph hasCustomPrompt="1" idx="2" type="title"/>
          </p:nvPr>
        </p:nvSpPr>
        <p:spPr>
          <a:xfrm>
            <a:off x="3846225" y="408825"/>
            <a:ext cx="1095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4724400" y="1783184"/>
            <a:ext cx="3699600" cy="176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7" name="Google Shape;167;p19"/>
          <p:cNvSpPr txBox="1"/>
          <p:nvPr>
            <p:ph hasCustomPrompt="1" idx="2" type="title"/>
          </p:nvPr>
        </p:nvSpPr>
        <p:spPr>
          <a:xfrm>
            <a:off x="4077104" y="376588"/>
            <a:ext cx="1095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 flipH="1">
            <a:off x="1378775" y="387600"/>
            <a:ext cx="6386700" cy="1062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70" name="Google Shape;170;p20"/>
          <p:cNvSpPr txBox="1"/>
          <p:nvPr>
            <p:ph hasCustomPrompt="1" idx="2" type="title"/>
          </p:nvPr>
        </p:nvSpPr>
        <p:spPr>
          <a:xfrm flipH="1">
            <a:off x="1213300" y="1854275"/>
            <a:ext cx="1097700" cy="9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549500" y="3846050"/>
            <a:ext cx="6045000" cy="1012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9144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444716" y="2669259"/>
            <a:ext cx="1095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0"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4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 flipH="1">
            <a:off x="719949" y="1504375"/>
            <a:ext cx="3586800" cy="237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hasCustomPrompt="1" idx="2" type="title"/>
          </p:nvPr>
        </p:nvSpPr>
        <p:spPr>
          <a:xfrm flipH="1">
            <a:off x="431255" y="615775"/>
            <a:ext cx="13272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4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 flipH="1">
            <a:off x="4710549" y="1504375"/>
            <a:ext cx="3586800" cy="237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hasCustomPrompt="1" idx="2" type="title"/>
          </p:nvPr>
        </p:nvSpPr>
        <p:spPr>
          <a:xfrm flipH="1">
            <a:off x="7341580" y="3767775"/>
            <a:ext cx="13272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text columns">
  <p:cSld name="CUSTOM_5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1161012" y="2050916"/>
            <a:ext cx="1865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9" name="Google Shape;179;p23"/>
          <p:cNvSpPr txBox="1"/>
          <p:nvPr>
            <p:ph idx="1" type="subTitle"/>
          </p:nvPr>
        </p:nvSpPr>
        <p:spPr>
          <a:xfrm>
            <a:off x="1161000" y="2309739"/>
            <a:ext cx="18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0" name="Google Shape;180;p23"/>
          <p:cNvSpPr txBox="1"/>
          <p:nvPr>
            <p:ph idx="2" type="title"/>
          </p:nvPr>
        </p:nvSpPr>
        <p:spPr>
          <a:xfrm>
            <a:off x="1161012" y="3875067"/>
            <a:ext cx="1865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3" type="subTitle"/>
          </p:nvPr>
        </p:nvSpPr>
        <p:spPr>
          <a:xfrm>
            <a:off x="1161000" y="4133887"/>
            <a:ext cx="1865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2" name="Google Shape;182;p23"/>
          <p:cNvSpPr txBox="1"/>
          <p:nvPr>
            <p:ph idx="4" type="title"/>
          </p:nvPr>
        </p:nvSpPr>
        <p:spPr>
          <a:xfrm>
            <a:off x="3639300" y="2050916"/>
            <a:ext cx="1865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3" name="Google Shape;183;p23"/>
          <p:cNvSpPr txBox="1"/>
          <p:nvPr>
            <p:ph idx="5" type="subTitle"/>
          </p:nvPr>
        </p:nvSpPr>
        <p:spPr>
          <a:xfrm>
            <a:off x="3639300" y="2309739"/>
            <a:ext cx="18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4" name="Google Shape;184;p23"/>
          <p:cNvSpPr txBox="1"/>
          <p:nvPr>
            <p:ph idx="6" type="title"/>
          </p:nvPr>
        </p:nvSpPr>
        <p:spPr>
          <a:xfrm>
            <a:off x="3639300" y="3875067"/>
            <a:ext cx="1865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5" name="Google Shape;185;p23"/>
          <p:cNvSpPr txBox="1"/>
          <p:nvPr>
            <p:ph idx="7" type="subTitle"/>
          </p:nvPr>
        </p:nvSpPr>
        <p:spPr>
          <a:xfrm>
            <a:off x="3639299" y="4133887"/>
            <a:ext cx="1865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6" name="Google Shape;186;p23"/>
          <p:cNvSpPr txBox="1"/>
          <p:nvPr>
            <p:ph idx="8" type="title"/>
          </p:nvPr>
        </p:nvSpPr>
        <p:spPr>
          <a:xfrm>
            <a:off x="6117584" y="2050916"/>
            <a:ext cx="1865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9" type="subTitle"/>
          </p:nvPr>
        </p:nvSpPr>
        <p:spPr>
          <a:xfrm>
            <a:off x="6117599" y="2309739"/>
            <a:ext cx="18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" name="Google Shape;188;p23"/>
          <p:cNvSpPr txBox="1"/>
          <p:nvPr>
            <p:ph idx="13" type="title"/>
          </p:nvPr>
        </p:nvSpPr>
        <p:spPr>
          <a:xfrm>
            <a:off x="6117584" y="3875067"/>
            <a:ext cx="1865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14" type="subTitle"/>
          </p:nvPr>
        </p:nvSpPr>
        <p:spPr>
          <a:xfrm>
            <a:off x="6117598" y="4133887"/>
            <a:ext cx="1865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0" name="Google Shape;190;p23"/>
          <p:cNvSpPr txBox="1"/>
          <p:nvPr>
            <p:ph idx="15"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192" name="Google Shape;192;p23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 2">
  <p:cSld name="CUSTOM_8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4"/>
          <p:cNvGrpSpPr/>
          <p:nvPr/>
        </p:nvGrpSpPr>
        <p:grpSpPr>
          <a:xfrm flipH="1">
            <a:off x="4248150" y="-323850"/>
            <a:ext cx="5143500" cy="5943600"/>
            <a:chOff x="-171450" y="-323850"/>
            <a:chExt cx="5143500" cy="5943600"/>
          </a:xfrm>
        </p:grpSpPr>
        <p:sp>
          <p:nvSpPr>
            <p:cNvPr id="199" name="Google Shape;199;p24"/>
            <p:cNvSpPr/>
            <p:nvPr/>
          </p:nvSpPr>
          <p:spPr>
            <a:xfrm flipH="1">
              <a:off x="-171450" y="-323850"/>
              <a:ext cx="5143500" cy="5943600"/>
            </a:xfrm>
            <a:custGeom>
              <a:rect b="b" l="l" r="r" t="t"/>
              <a:pathLst>
                <a:path extrusionOk="0" h="237744" w="205740">
                  <a:moveTo>
                    <a:pt x="25908" y="0"/>
                  </a:moveTo>
                  <a:lnTo>
                    <a:pt x="0" y="115824"/>
                  </a:lnTo>
                  <a:lnTo>
                    <a:pt x="16764" y="237744"/>
                  </a:lnTo>
                  <a:lnTo>
                    <a:pt x="205740" y="237744"/>
                  </a:lnTo>
                  <a:lnTo>
                    <a:pt x="205740" y="15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00" name="Google Shape;200;p24"/>
            <p:cNvSpPr/>
            <p:nvPr/>
          </p:nvSpPr>
          <p:spPr>
            <a:xfrm flipH="1">
              <a:off x="4371975" y="-323850"/>
              <a:ext cx="438150" cy="1962150"/>
            </a:xfrm>
            <a:custGeom>
              <a:rect b="b" l="l" r="r" t="t"/>
              <a:pathLst>
                <a:path extrusionOk="0" h="78486" w="17526">
                  <a:moveTo>
                    <a:pt x="17526" y="0"/>
                  </a:moveTo>
                  <a:lnTo>
                    <a:pt x="3429" y="0"/>
                  </a:lnTo>
                  <a:lnTo>
                    <a:pt x="0" y="784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01" name="Google Shape;201;p24"/>
          <p:cNvSpPr txBox="1"/>
          <p:nvPr>
            <p:ph idx="1" type="subTitle"/>
          </p:nvPr>
        </p:nvSpPr>
        <p:spPr>
          <a:xfrm>
            <a:off x="1032469" y="3418962"/>
            <a:ext cx="29628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2" name="Google Shape;202;p24"/>
          <p:cNvSpPr txBox="1"/>
          <p:nvPr>
            <p:ph type="title"/>
          </p:nvPr>
        </p:nvSpPr>
        <p:spPr>
          <a:xfrm>
            <a:off x="1032456" y="2874249"/>
            <a:ext cx="29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3" name="Google Shape;203;p24"/>
          <p:cNvSpPr txBox="1"/>
          <p:nvPr>
            <p:ph idx="2" type="title"/>
          </p:nvPr>
        </p:nvSpPr>
        <p:spPr>
          <a:xfrm>
            <a:off x="5147531" y="2874249"/>
            <a:ext cx="296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3" type="subTitle"/>
          </p:nvPr>
        </p:nvSpPr>
        <p:spPr>
          <a:xfrm>
            <a:off x="5147544" y="3418962"/>
            <a:ext cx="29640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5"/>
          <p:cNvGrpSpPr/>
          <p:nvPr/>
        </p:nvGrpSpPr>
        <p:grpSpPr>
          <a:xfrm>
            <a:off x="-131650" y="689475"/>
            <a:ext cx="9399850" cy="3612150"/>
            <a:chOff x="-131650" y="765675"/>
            <a:chExt cx="9399850" cy="3612150"/>
          </a:xfrm>
        </p:grpSpPr>
        <p:sp>
          <p:nvSpPr>
            <p:cNvPr id="207" name="Google Shape;207;p25"/>
            <p:cNvSpPr/>
            <p:nvPr/>
          </p:nvSpPr>
          <p:spPr>
            <a:xfrm>
              <a:off x="-128375" y="765675"/>
              <a:ext cx="9396575" cy="3612150"/>
            </a:xfrm>
            <a:custGeom>
              <a:rect b="b" l="l" r="r" t="t"/>
              <a:pathLst>
                <a:path extrusionOk="0" h="144486" w="375863">
                  <a:moveTo>
                    <a:pt x="375656" y="122577"/>
                  </a:moveTo>
                  <a:lnTo>
                    <a:pt x="375863" y="0"/>
                  </a:lnTo>
                  <a:lnTo>
                    <a:pt x="685" y="15555"/>
                  </a:lnTo>
                  <a:lnTo>
                    <a:pt x="0" y="140847"/>
                  </a:lnTo>
                  <a:lnTo>
                    <a:pt x="190113" y="1444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08" name="Google Shape;208;p25"/>
            <p:cNvSpPr/>
            <p:nvPr/>
          </p:nvSpPr>
          <p:spPr>
            <a:xfrm rot="10800000">
              <a:off x="7480600" y="3913609"/>
              <a:ext cx="1787600" cy="207500"/>
            </a:xfrm>
            <a:custGeom>
              <a:rect b="b" l="l" r="r" t="t"/>
              <a:pathLst>
                <a:path extrusionOk="0" h="8300" w="71504">
                  <a:moveTo>
                    <a:pt x="0" y="0"/>
                  </a:moveTo>
                  <a:lnTo>
                    <a:pt x="76" y="8300"/>
                  </a:lnTo>
                  <a:lnTo>
                    <a:pt x="71504" y="8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09" name="Google Shape;209;p25"/>
            <p:cNvSpPr/>
            <p:nvPr/>
          </p:nvSpPr>
          <p:spPr>
            <a:xfrm>
              <a:off x="-131650" y="858850"/>
              <a:ext cx="1834750" cy="207500"/>
            </a:xfrm>
            <a:custGeom>
              <a:rect b="b" l="l" r="r" t="t"/>
              <a:pathLst>
                <a:path extrusionOk="0" h="8300" w="73390">
                  <a:moveTo>
                    <a:pt x="0" y="0"/>
                  </a:moveTo>
                  <a:lnTo>
                    <a:pt x="76" y="8300"/>
                  </a:lnTo>
                  <a:lnTo>
                    <a:pt x="73390" y="5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10" name="Google Shape;210;p25"/>
          <p:cNvSpPr txBox="1"/>
          <p:nvPr>
            <p:ph type="title"/>
          </p:nvPr>
        </p:nvSpPr>
        <p:spPr>
          <a:xfrm>
            <a:off x="1153400" y="1218750"/>
            <a:ext cx="33849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1" type="subTitle"/>
          </p:nvPr>
        </p:nvSpPr>
        <p:spPr>
          <a:xfrm>
            <a:off x="1153400" y="2232725"/>
            <a:ext cx="33849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2" name="Google Shape;212;p25"/>
          <p:cNvSpPr txBox="1"/>
          <p:nvPr/>
        </p:nvSpPr>
        <p:spPr>
          <a:xfrm>
            <a:off x="1153400" y="3251667"/>
            <a:ext cx="33849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text columns 3">
  <p:cSld name="CUSTOM_9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1" type="subTitle"/>
          </p:nvPr>
        </p:nvSpPr>
        <p:spPr>
          <a:xfrm>
            <a:off x="716700" y="3392950"/>
            <a:ext cx="2183100" cy="95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5" name="Google Shape;215;p26"/>
          <p:cNvSpPr txBox="1"/>
          <p:nvPr>
            <p:ph idx="2" type="subTitle"/>
          </p:nvPr>
        </p:nvSpPr>
        <p:spPr>
          <a:xfrm>
            <a:off x="3476250" y="3392950"/>
            <a:ext cx="2183100" cy="95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6" name="Google Shape;216;p26"/>
          <p:cNvSpPr txBox="1"/>
          <p:nvPr>
            <p:ph idx="3" type="subTitle"/>
          </p:nvPr>
        </p:nvSpPr>
        <p:spPr>
          <a:xfrm>
            <a:off x="6243450" y="3392950"/>
            <a:ext cx="2183100" cy="95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7" name="Google Shape;217;p26"/>
          <p:cNvSpPr txBox="1"/>
          <p:nvPr>
            <p:ph type="title"/>
          </p:nvPr>
        </p:nvSpPr>
        <p:spPr>
          <a:xfrm>
            <a:off x="716700" y="3140100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4" type="title"/>
          </p:nvPr>
        </p:nvSpPr>
        <p:spPr>
          <a:xfrm>
            <a:off x="3476250" y="3140100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5" type="title"/>
          </p:nvPr>
        </p:nvSpPr>
        <p:spPr>
          <a:xfrm>
            <a:off x="6243450" y="3140100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6"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21" name="Google Shape;221;p26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222" name="Google Shape;222;p26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6"/>
          <p:cNvSpPr txBox="1"/>
          <p:nvPr>
            <p:ph hasCustomPrompt="1" idx="7" type="title"/>
          </p:nvPr>
        </p:nvSpPr>
        <p:spPr>
          <a:xfrm>
            <a:off x="1411950" y="2659794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228" name="Google Shape;228;p26"/>
          <p:cNvSpPr txBox="1"/>
          <p:nvPr>
            <p:ph hasCustomPrompt="1" idx="8" type="title"/>
          </p:nvPr>
        </p:nvSpPr>
        <p:spPr>
          <a:xfrm>
            <a:off x="4171500" y="2659794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229" name="Google Shape;229;p26"/>
          <p:cNvSpPr txBox="1"/>
          <p:nvPr>
            <p:ph hasCustomPrompt="1" idx="9" type="title"/>
          </p:nvPr>
        </p:nvSpPr>
        <p:spPr>
          <a:xfrm>
            <a:off x="6938700" y="2659794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text columns 4">
  <p:cSld name="CUSTOM_10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idx="1" type="subTitle"/>
          </p:nvPr>
        </p:nvSpPr>
        <p:spPr>
          <a:xfrm>
            <a:off x="869100" y="3610713"/>
            <a:ext cx="2183100" cy="95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2" name="Google Shape;232;p27"/>
          <p:cNvSpPr txBox="1"/>
          <p:nvPr>
            <p:ph idx="2" type="subTitle"/>
          </p:nvPr>
        </p:nvSpPr>
        <p:spPr>
          <a:xfrm>
            <a:off x="3476250" y="3610713"/>
            <a:ext cx="2183100" cy="95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3" name="Google Shape;233;p27"/>
          <p:cNvSpPr txBox="1"/>
          <p:nvPr>
            <p:ph idx="3" type="subTitle"/>
          </p:nvPr>
        </p:nvSpPr>
        <p:spPr>
          <a:xfrm>
            <a:off x="6091050" y="3610713"/>
            <a:ext cx="2183100" cy="95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4" name="Google Shape;234;p27"/>
          <p:cNvSpPr txBox="1"/>
          <p:nvPr>
            <p:ph type="title"/>
          </p:nvPr>
        </p:nvSpPr>
        <p:spPr>
          <a:xfrm>
            <a:off x="869100" y="3357863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4" type="title"/>
          </p:nvPr>
        </p:nvSpPr>
        <p:spPr>
          <a:xfrm>
            <a:off x="3476250" y="3357863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5" type="title"/>
          </p:nvPr>
        </p:nvSpPr>
        <p:spPr>
          <a:xfrm>
            <a:off x="6091050" y="3357863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6"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38" name="Google Shape;238;p27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239" name="Google Shape;239;p27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columns">
  <p:cSld name="CUSTOM_1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1573200" y="2050925"/>
            <a:ext cx="21468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1573200" y="2309747"/>
            <a:ext cx="21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7" name="Google Shape;247;p28"/>
          <p:cNvSpPr txBox="1"/>
          <p:nvPr>
            <p:ph idx="2" type="title"/>
          </p:nvPr>
        </p:nvSpPr>
        <p:spPr>
          <a:xfrm>
            <a:off x="1573200" y="3875061"/>
            <a:ext cx="2146800" cy="35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48" name="Google Shape;248;p28"/>
          <p:cNvSpPr txBox="1"/>
          <p:nvPr>
            <p:ph idx="3" type="subTitle"/>
          </p:nvPr>
        </p:nvSpPr>
        <p:spPr>
          <a:xfrm>
            <a:off x="1573200" y="4133880"/>
            <a:ext cx="21468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9" name="Google Shape;249;p28"/>
          <p:cNvSpPr txBox="1"/>
          <p:nvPr>
            <p:ph idx="4" type="title"/>
          </p:nvPr>
        </p:nvSpPr>
        <p:spPr>
          <a:xfrm>
            <a:off x="5424000" y="2050925"/>
            <a:ext cx="21468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5" type="subTitle"/>
          </p:nvPr>
        </p:nvSpPr>
        <p:spPr>
          <a:xfrm>
            <a:off x="5424000" y="2309747"/>
            <a:ext cx="21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1" name="Google Shape;251;p28"/>
          <p:cNvSpPr txBox="1"/>
          <p:nvPr>
            <p:ph idx="6" type="title"/>
          </p:nvPr>
        </p:nvSpPr>
        <p:spPr>
          <a:xfrm>
            <a:off x="5424000" y="3875061"/>
            <a:ext cx="2146800" cy="35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b="1"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7" type="subTitle"/>
          </p:nvPr>
        </p:nvSpPr>
        <p:spPr>
          <a:xfrm>
            <a:off x="5424000" y="4133880"/>
            <a:ext cx="2146800" cy="57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3" name="Google Shape;253;p28"/>
          <p:cNvSpPr txBox="1"/>
          <p:nvPr>
            <p:ph idx="8"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54" name="Google Shape;254;p28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255" name="Google Shape;255;p28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8"/>
          <p:cNvSpPr txBox="1"/>
          <p:nvPr>
            <p:ph hasCustomPrompt="1" idx="9" type="title"/>
          </p:nvPr>
        </p:nvSpPr>
        <p:spPr>
          <a:xfrm>
            <a:off x="2250300" y="1658503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261" name="Google Shape;261;p28"/>
          <p:cNvSpPr txBox="1"/>
          <p:nvPr>
            <p:ph hasCustomPrompt="1" idx="13" type="title"/>
          </p:nvPr>
        </p:nvSpPr>
        <p:spPr>
          <a:xfrm>
            <a:off x="6101100" y="1658503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262" name="Google Shape;262;p28"/>
          <p:cNvSpPr txBox="1"/>
          <p:nvPr>
            <p:ph hasCustomPrompt="1" idx="14" type="title"/>
          </p:nvPr>
        </p:nvSpPr>
        <p:spPr>
          <a:xfrm>
            <a:off x="2250300" y="3485940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  <p:sp>
        <p:nvSpPr>
          <p:cNvPr id="263" name="Google Shape;263;p28"/>
          <p:cNvSpPr txBox="1"/>
          <p:nvPr>
            <p:ph hasCustomPrompt="1" idx="15" type="title"/>
          </p:nvPr>
        </p:nvSpPr>
        <p:spPr>
          <a:xfrm>
            <a:off x="6101100" y="3485940"/>
            <a:ext cx="7926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hasCustomPrompt="1" type="title"/>
          </p:nvPr>
        </p:nvSpPr>
        <p:spPr>
          <a:xfrm>
            <a:off x="3868350" y="3740350"/>
            <a:ext cx="13989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>
            <a:r>
              <a:t>xx%</a:t>
            </a:r>
          </a:p>
        </p:txBody>
      </p:sp>
      <p:sp>
        <p:nvSpPr>
          <p:cNvPr id="266" name="Google Shape;266;p29"/>
          <p:cNvSpPr txBox="1"/>
          <p:nvPr>
            <p:ph idx="1" type="subTitle"/>
          </p:nvPr>
        </p:nvSpPr>
        <p:spPr>
          <a:xfrm>
            <a:off x="3476250" y="2360941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67" name="Google Shape;267;p29"/>
          <p:cNvSpPr txBox="1"/>
          <p:nvPr>
            <p:ph idx="2" type="subTitle"/>
          </p:nvPr>
        </p:nvSpPr>
        <p:spPr>
          <a:xfrm>
            <a:off x="3476250" y="2613783"/>
            <a:ext cx="2183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8" name="Google Shape;268;p29"/>
          <p:cNvSpPr txBox="1"/>
          <p:nvPr>
            <p:ph hasCustomPrompt="1" idx="3" type="title"/>
          </p:nvPr>
        </p:nvSpPr>
        <p:spPr>
          <a:xfrm>
            <a:off x="1105650" y="3740350"/>
            <a:ext cx="14034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>
            <a:r>
              <a:t>xx%</a:t>
            </a:r>
          </a:p>
        </p:txBody>
      </p:sp>
      <p:sp>
        <p:nvSpPr>
          <p:cNvPr id="269" name="Google Shape;269;p29"/>
          <p:cNvSpPr txBox="1"/>
          <p:nvPr>
            <p:ph idx="4" type="subTitle"/>
          </p:nvPr>
        </p:nvSpPr>
        <p:spPr>
          <a:xfrm>
            <a:off x="715800" y="2360941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70" name="Google Shape;270;p29"/>
          <p:cNvSpPr txBox="1"/>
          <p:nvPr>
            <p:ph idx="5" type="subTitle"/>
          </p:nvPr>
        </p:nvSpPr>
        <p:spPr>
          <a:xfrm>
            <a:off x="715800" y="2613783"/>
            <a:ext cx="2183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1" name="Google Shape;271;p29"/>
          <p:cNvSpPr txBox="1"/>
          <p:nvPr>
            <p:ph hasCustomPrompt="1" idx="6" type="title"/>
          </p:nvPr>
        </p:nvSpPr>
        <p:spPr>
          <a:xfrm>
            <a:off x="6637200" y="3740350"/>
            <a:ext cx="13989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>
            <a:r>
              <a:t>xx%</a:t>
            </a:r>
          </a:p>
        </p:txBody>
      </p:sp>
      <p:sp>
        <p:nvSpPr>
          <p:cNvPr id="272" name="Google Shape;272;p29"/>
          <p:cNvSpPr txBox="1"/>
          <p:nvPr>
            <p:ph idx="7" type="subTitle"/>
          </p:nvPr>
        </p:nvSpPr>
        <p:spPr>
          <a:xfrm>
            <a:off x="6245100" y="2360941"/>
            <a:ext cx="2183100" cy="28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73" name="Google Shape;273;p29"/>
          <p:cNvSpPr txBox="1"/>
          <p:nvPr>
            <p:ph idx="8" type="subTitle"/>
          </p:nvPr>
        </p:nvSpPr>
        <p:spPr>
          <a:xfrm>
            <a:off x="6245100" y="2613783"/>
            <a:ext cx="2183100" cy="63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4" name="Google Shape;274;p29"/>
          <p:cNvSpPr txBox="1"/>
          <p:nvPr>
            <p:ph idx="9"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75" name="Google Shape;275;p29"/>
          <p:cNvGrpSpPr/>
          <p:nvPr/>
        </p:nvGrpSpPr>
        <p:grpSpPr>
          <a:xfrm>
            <a:off x="7230637" y="779827"/>
            <a:ext cx="1198043" cy="210331"/>
            <a:chOff x="1026623" y="2953314"/>
            <a:chExt cx="5688711" cy="1008300"/>
          </a:xfrm>
        </p:grpSpPr>
        <p:sp>
          <p:nvSpPr>
            <p:cNvPr id="276" name="Google Shape;276;p29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 3">
  <p:cSld name="CUSTOM_1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3" name="Google Shape;283;p30"/>
          <p:cNvSpPr txBox="1"/>
          <p:nvPr>
            <p:ph idx="1" type="body"/>
          </p:nvPr>
        </p:nvSpPr>
        <p:spPr>
          <a:xfrm>
            <a:off x="720000" y="1385236"/>
            <a:ext cx="36966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9pPr>
          </a:lstStyle>
          <a:p/>
        </p:txBody>
      </p:sp>
      <p:grpSp>
        <p:nvGrpSpPr>
          <p:cNvPr id="284" name="Google Shape;284;p30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285" name="Google Shape;285;p30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0"/>
          <p:cNvSpPr txBox="1"/>
          <p:nvPr>
            <p:ph idx="2" type="body"/>
          </p:nvPr>
        </p:nvSpPr>
        <p:spPr>
          <a:xfrm>
            <a:off x="4727400" y="2149200"/>
            <a:ext cx="3696600" cy="24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290400"/>
            <a:ext cx="7717500" cy="3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grpSp>
        <p:nvGrpSpPr>
          <p:cNvPr id="17" name="Google Shape;17;p4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18" name="Google Shape;18;p4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164588" y="1726850"/>
            <a:ext cx="29628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1164588" y="1334538"/>
            <a:ext cx="296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b="1" sz="22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1163988" y="3114988"/>
            <a:ext cx="296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b="1" sz="22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163988" y="3507300"/>
            <a:ext cx="29640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0" name="Google Shape;30;p6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31" name="Google Shape;31;p6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720000" y="2038625"/>
            <a:ext cx="2857200" cy="161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713225" y="539500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9" name="Google Shape;39;p7"/>
          <p:cNvGrpSpPr/>
          <p:nvPr/>
        </p:nvGrpSpPr>
        <p:grpSpPr>
          <a:xfrm>
            <a:off x="805575" y="4394071"/>
            <a:ext cx="1198043" cy="210331"/>
            <a:chOff x="1026623" y="2953314"/>
            <a:chExt cx="5688711" cy="1008300"/>
          </a:xfrm>
        </p:grpSpPr>
        <p:sp>
          <p:nvSpPr>
            <p:cNvPr id="40" name="Google Shape;40;p7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8"/>
          <p:cNvGrpSpPr/>
          <p:nvPr/>
        </p:nvGrpSpPr>
        <p:grpSpPr>
          <a:xfrm flipH="1">
            <a:off x="490871" y="1078975"/>
            <a:ext cx="4479425" cy="3051604"/>
            <a:chOff x="4109736" y="1499802"/>
            <a:chExt cx="3922782" cy="2672392"/>
          </a:xfrm>
        </p:grpSpPr>
        <p:sp>
          <p:nvSpPr>
            <p:cNvPr id="47" name="Google Shape;47;p8"/>
            <p:cNvSpPr/>
            <p:nvPr/>
          </p:nvSpPr>
          <p:spPr>
            <a:xfrm>
              <a:off x="4109736" y="1504509"/>
              <a:ext cx="3912250" cy="2453025"/>
            </a:xfrm>
            <a:custGeom>
              <a:rect b="b" l="l" r="r" t="t"/>
              <a:pathLst>
                <a:path extrusionOk="0" h="98121" w="156490">
                  <a:moveTo>
                    <a:pt x="3195" y="4448"/>
                  </a:moveTo>
                  <a:lnTo>
                    <a:pt x="147792" y="0"/>
                  </a:lnTo>
                  <a:lnTo>
                    <a:pt x="156490" y="98121"/>
                  </a:lnTo>
                  <a:lnTo>
                    <a:pt x="0" y="939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48" name="Google Shape;48;p8"/>
            <p:cNvSpPr/>
            <p:nvPr/>
          </p:nvSpPr>
          <p:spPr>
            <a:xfrm>
              <a:off x="7862810" y="1499802"/>
              <a:ext cx="119300" cy="1403200"/>
            </a:xfrm>
            <a:custGeom>
              <a:rect b="b" l="l" r="r" t="t"/>
              <a:pathLst>
                <a:path extrusionOk="0" h="56128" w="4772">
                  <a:moveTo>
                    <a:pt x="4772" y="56128"/>
                  </a:moveTo>
                  <a:lnTo>
                    <a:pt x="0" y="94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9" name="Google Shape;49;p8"/>
            <p:cNvSpPr/>
            <p:nvPr/>
          </p:nvSpPr>
          <p:spPr>
            <a:xfrm>
              <a:off x="7170468" y="3993519"/>
              <a:ext cx="862050" cy="178675"/>
            </a:xfrm>
            <a:custGeom>
              <a:rect b="b" l="l" r="r" t="t"/>
              <a:pathLst>
                <a:path extrusionOk="0" h="7147" w="34482">
                  <a:moveTo>
                    <a:pt x="34482" y="505"/>
                  </a:moveTo>
                  <a:lnTo>
                    <a:pt x="0" y="7147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50" name="Google Shape;50;p8"/>
          <p:cNvSpPr txBox="1"/>
          <p:nvPr>
            <p:ph type="ctrTitle"/>
          </p:nvPr>
        </p:nvSpPr>
        <p:spPr>
          <a:xfrm flipH="1">
            <a:off x="951250" y="4283550"/>
            <a:ext cx="3390900" cy="49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 flipH="1">
            <a:off x="951250" y="1284350"/>
            <a:ext cx="3390900" cy="235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rter One"/>
              <a:buNone/>
              <a:defRPr sz="2200">
                <a:latin typeface="Carter One"/>
                <a:ea typeface="Carter One"/>
                <a:cs typeface="Carter One"/>
                <a:sym typeface="Carter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lfa Slab One"/>
              <a:buNone/>
              <a:defRPr sz="22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9"/>
          <p:cNvGrpSpPr/>
          <p:nvPr/>
        </p:nvGrpSpPr>
        <p:grpSpPr>
          <a:xfrm>
            <a:off x="-245023" y="-91675"/>
            <a:ext cx="4817022" cy="5326850"/>
            <a:chOff x="-245023" y="-94025"/>
            <a:chExt cx="4817022" cy="5326850"/>
          </a:xfrm>
        </p:grpSpPr>
        <p:sp>
          <p:nvSpPr>
            <p:cNvPr id="54" name="Google Shape;54;p9"/>
            <p:cNvSpPr/>
            <p:nvPr/>
          </p:nvSpPr>
          <p:spPr>
            <a:xfrm flipH="1">
              <a:off x="-245023" y="-89325"/>
              <a:ext cx="4817022" cy="5322150"/>
            </a:xfrm>
            <a:custGeom>
              <a:rect b="b" l="l" r="r" t="t"/>
              <a:pathLst>
                <a:path extrusionOk="0" h="212886" w="200772">
                  <a:moveTo>
                    <a:pt x="198515" y="0"/>
                  </a:moveTo>
                  <a:lnTo>
                    <a:pt x="20232" y="0"/>
                  </a:lnTo>
                  <a:lnTo>
                    <a:pt x="0" y="212134"/>
                  </a:lnTo>
                  <a:lnTo>
                    <a:pt x="200772" y="2128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" name="Google Shape;55;p9"/>
            <p:cNvSpPr/>
            <p:nvPr/>
          </p:nvSpPr>
          <p:spPr>
            <a:xfrm>
              <a:off x="4162800" y="-94025"/>
              <a:ext cx="261375" cy="2045175"/>
            </a:xfrm>
            <a:custGeom>
              <a:rect b="b" l="l" r="r" t="t"/>
              <a:pathLst>
                <a:path extrusionOk="0" h="81807" w="10455">
                  <a:moveTo>
                    <a:pt x="6505" y="81807"/>
                  </a:moveTo>
                  <a:lnTo>
                    <a:pt x="10455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6" name="Google Shape;56;p9"/>
          <p:cNvSpPr txBox="1"/>
          <p:nvPr>
            <p:ph type="title"/>
          </p:nvPr>
        </p:nvSpPr>
        <p:spPr>
          <a:xfrm>
            <a:off x="4965575" y="1763700"/>
            <a:ext cx="3069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4965575" y="2292800"/>
            <a:ext cx="30699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5259139" y="456758"/>
            <a:ext cx="4467398" cy="2801109"/>
          </a:xfrm>
          <a:custGeom>
            <a:rect b="b" l="l" r="r" t="t"/>
            <a:pathLst>
              <a:path extrusionOk="0" h="98121" w="156490">
                <a:moveTo>
                  <a:pt x="12012" y="3760"/>
                </a:moveTo>
                <a:lnTo>
                  <a:pt x="147792" y="0"/>
                </a:lnTo>
                <a:lnTo>
                  <a:pt x="156490" y="98121"/>
                </a:lnTo>
                <a:lnTo>
                  <a:pt x="0" y="939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60" name="Google Shape;60;p10"/>
          <p:cNvSpPr txBox="1"/>
          <p:nvPr>
            <p:ph type="title"/>
          </p:nvPr>
        </p:nvSpPr>
        <p:spPr>
          <a:xfrm flipH="1">
            <a:off x="5541600" y="1540525"/>
            <a:ext cx="2882400" cy="116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61" name="Google Shape;61;p10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62" name="Google Shape;62;p10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/>
          <p:nvPr/>
        </p:nvSpPr>
        <p:spPr>
          <a:xfrm>
            <a:off x="5227350" y="3196050"/>
            <a:ext cx="1097200" cy="184025"/>
          </a:xfrm>
          <a:custGeom>
            <a:rect b="b" l="l" r="r" t="t"/>
            <a:pathLst>
              <a:path extrusionOk="0" h="7361" w="43888">
                <a:moveTo>
                  <a:pt x="0" y="7361"/>
                </a:moveTo>
                <a:lnTo>
                  <a:pt x="1026" y="0"/>
                </a:lnTo>
                <a:lnTo>
                  <a:pt x="43888" y="1211"/>
                </a:lnTo>
                <a:close/>
              </a:path>
            </a:pathLst>
          </a:custGeom>
          <a:solidFill>
            <a:srgbClr val="FFFAF5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b="1"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b="1"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b="1"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b="1"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b="1"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b="1"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b="1"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b="1"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480575"/>
            <a:ext cx="77175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b="209" l="11394" r="4579" t="-210"/>
          <a:stretch/>
        </p:blipFill>
        <p:spPr>
          <a:xfrm rot="138568">
            <a:off x="3813497" y="336886"/>
            <a:ext cx="5628880" cy="4469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1"/>
          <p:cNvGrpSpPr/>
          <p:nvPr/>
        </p:nvGrpSpPr>
        <p:grpSpPr>
          <a:xfrm>
            <a:off x="295607" y="865280"/>
            <a:ext cx="4711051" cy="3412937"/>
            <a:chOff x="3958700" y="1446124"/>
            <a:chExt cx="4125625" cy="2988823"/>
          </a:xfrm>
        </p:grpSpPr>
        <p:sp>
          <p:nvSpPr>
            <p:cNvPr id="297" name="Google Shape;297;p31"/>
            <p:cNvSpPr/>
            <p:nvPr/>
          </p:nvSpPr>
          <p:spPr>
            <a:xfrm>
              <a:off x="3996300" y="1504500"/>
              <a:ext cx="4080950" cy="2849150"/>
            </a:xfrm>
            <a:custGeom>
              <a:rect b="b" l="l" r="r" t="t"/>
              <a:pathLst>
                <a:path extrusionOk="0" h="113966" w="163238">
                  <a:moveTo>
                    <a:pt x="16550" y="3761"/>
                  </a:moveTo>
                  <a:lnTo>
                    <a:pt x="152330" y="0"/>
                  </a:lnTo>
                  <a:lnTo>
                    <a:pt x="163238" y="113966"/>
                  </a:lnTo>
                  <a:lnTo>
                    <a:pt x="0" y="84252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</p:sp>
        <p:sp>
          <p:nvSpPr>
            <p:cNvPr id="298" name="Google Shape;298;p31"/>
            <p:cNvSpPr/>
            <p:nvPr/>
          </p:nvSpPr>
          <p:spPr>
            <a:xfrm>
              <a:off x="3958700" y="1904125"/>
              <a:ext cx="332425" cy="1694925"/>
            </a:xfrm>
            <a:custGeom>
              <a:rect b="b" l="l" r="r" t="t"/>
              <a:pathLst>
                <a:path extrusionOk="0" h="67797" w="13297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</p:sp>
        <p:sp>
          <p:nvSpPr>
            <p:cNvPr id="299" name="Google Shape;299;p31"/>
            <p:cNvSpPr/>
            <p:nvPr/>
          </p:nvSpPr>
          <p:spPr>
            <a:xfrm>
              <a:off x="4420426" y="1446124"/>
              <a:ext cx="1256700" cy="108150"/>
            </a:xfrm>
            <a:custGeom>
              <a:rect b="b" l="l" r="r" t="t"/>
              <a:pathLst>
                <a:path extrusionOk="0" h="4326" w="50268">
                  <a:moveTo>
                    <a:pt x="50268" y="3369"/>
                  </a:moveTo>
                  <a:lnTo>
                    <a:pt x="0" y="4326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</p:sp>
        <p:sp>
          <p:nvSpPr>
            <p:cNvPr id="300" name="Google Shape;300;p31"/>
            <p:cNvSpPr/>
            <p:nvPr/>
          </p:nvSpPr>
          <p:spPr>
            <a:xfrm>
              <a:off x="7846500" y="1499800"/>
              <a:ext cx="134400" cy="1403400"/>
            </a:xfrm>
            <a:custGeom>
              <a:rect b="b" l="l" r="r" t="t"/>
              <a:pathLst>
                <a:path extrusionOk="0" h="56136" w="5376">
                  <a:moveTo>
                    <a:pt x="5376" y="56136"/>
                  </a:moveTo>
                  <a:lnTo>
                    <a:pt x="0" y="94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</p:sp>
        <p:sp>
          <p:nvSpPr>
            <p:cNvPr id="301" name="Google Shape;301;p31"/>
            <p:cNvSpPr/>
            <p:nvPr/>
          </p:nvSpPr>
          <p:spPr>
            <a:xfrm>
              <a:off x="7212175" y="4256272"/>
              <a:ext cx="872150" cy="178675"/>
            </a:xfrm>
            <a:custGeom>
              <a:rect b="b" l="l" r="r" t="t"/>
              <a:pathLst>
                <a:path extrusionOk="0" h="7147" w="34886">
                  <a:moveTo>
                    <a:pt x="34886" y="5681"/>
                  </a:moveTo>
                  <a:lnTo>
                    <a:pt x="0" y="7147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02" name="Google Shape;302;p31"/>
          <p:cNvSpPr txBox="1"/>
          <p:nvPr>
            <p:ph type="ctrTitle"/>
          </p:nvPr>
        </p:nvSpPr>
        <p:spPr>
          <a:xfrm>
            <a:off x="655083" y="1553817"/>
            <a:ext cx="3992100" cy="17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SEO Aplicado a Sitio Hostal Sunny Days</a:t>
            </a:r>
            <a:endParaRPr sz="35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3" name="Google Shape;303;p31"/>
          <p:cNvSpPr txBox="1"/>
          <p:nvPr>
            <p:ph idx="1" type="subTitle"/>
          </p:nvPr>
        </p:nvSpPr>
        <p:spPr>
          <a:xfrm>
            <a:off x="615575" y="4034776"/>
            <a:ext cx="2242500" cy="59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73763"/>
                </a:solidFill>
              </a:rPr>
              <a:t>Diego Campos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73763"/>
                </a:solidFill>
              </a:rPr>
              <a:t>Camada 15915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7602425" y="270825"/>
            <a:ext cx="1647300" cy="117700"/>
          </a:xfrm>
          <a:custGeom>
            <a:rect b="b" l="l" r="r" t="t"/>
            <a:pathLst>
              <a:path extrusionOk="0" h="4708" w="65892">
                <a:moveTo>
                  <a:pt x="0" y="2143"/>
                </a:moveTo>
                <a:lnTo>
                  <a:pt x="65892" y="0"/>
                </a:lnTo>
                <a:lnTo>
                  <a:pt x="65501" y="470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537725" y="219425"/>
            <a:ext cx="339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Palabras Claves</a:t>
            </a:r>
            <a:endParaRPr>
              <a:solidFill>
                <a:srgbClr val="FF99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7189600" y="674500"/>
            <a:ext cx="1234200" cy="68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537725" y="792125"/>
            <a:ext cx="349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En cada pagina que compone el sitio se insertaron palabras claves relativas a la temática de que se trata.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Se utilizó la etiqueta htms </a:t>
            </a:r>
            <a:r>
              <a:rPr b="1" lang="en">
                <a:latin typeface="Livvic"/>
                <a:ea typeface="Livvic"/>
                <a:cs typeface="Livvic"/>
                <a:sym typeface="Livvic"/>
              </a:rPr>
              <a:t>&lt;meta name keywords&gt;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para esto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b="63343" l="31586" r="14493" t="3368"/>
          <a:stretch/>
        </p:blipFill>
        <p:spPr>
          <a:xfrm>
            <a:off x="702625" y="2476950"/>
            <a:ext cx="2310125" cy="8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>
            <p:ph type="title"/>
          </p:nvPr>
        </p:nvSpPr>
        <p:spPr>
          <a:xfrm>
            <a:off x="639350" y="2054213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b="1" sz="17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4">
            <a:alphaModFix/>
          </a:blip>
          <a:srcRect b="55637" l="32444" r="14781" t="3110"/>
          <a:stretch/>
        </p:blipFill>
        <p:spPr>
          <a:xfrm>
            <a:off x="774550" y="3804275"/>
            <a:ext cx="2612424" cy="11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>
            <p:ph type="title"/>
          </p:nvPr>
        </p:nvSpPr>
        <p:spPr>
          <a:xfrm>
            <a:off x="702625" y="3381538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Habitaciones</a:t>
            </a:r>
            <a:endParaRPr b="1" sz="17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32"/>
          <p:cNvSpPr txBox="1"/>
          <p:nvPr>
            <p:ph type="title"/>
          </p:nvPr>
        </p:nvSpPr>
        <p:spPr>
          <a:xfrm>
            <a:off x="4718600" y="345575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Nosotros</a:t>
            </a:r>
            <a:endParaRPr b="1" sz="17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5">
            <a:alphaModFix/>
          </a:blip>
          <a:srcRect b="60397" l="31315" r="15070" t="4049"/>
          <a:stretch/>
        </p:blipFill>
        <p:spPr>
          <a:xfrm>
            <a:off x="4718600" y="792125"/>
            <a:ext cx="2612424" cy="97442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>
            <p:ph type="title"/>
          </p:nvPr>
        </p:nvSpPr>
        <p:spPr>
          <a:xfrm>
            <a:off x="4718600" y="1853975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Acerca de Arica</a:t>
            </a:r>
            <a:endParaRPr b="1" sz="17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6">
            <a:alphaModFix/>
          </a:blip>
          <a:srcRect b="60117" l="31509" r="14573" t="4380"/>
          <a:stretch/>
        </p:blipFill>
        <p:spPr>
          <a:xfrm>
            <a:off x="4718600" y="2261800"/>
            <a:ext cx="2630952" cy="9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>
            <p:ph type="title"/>
          </p:nvPr>
        </p:nvSpPr>
        <p:spPr>
          <a:xfrm>
            <a:off x="4718600" y="3323650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Experiencias</a:t>
            </a:r>
            <a:endParaRPr b="1" sz="17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32"/>
          <p:cNvPicPr preferRelativeResize="0"/>
          <p:nvPr/>
        </p:nvPicPr>
        <p:blipFill rotWithShape="1">
          <a:blip r:embed="rId7">
            <a:alphaModFix/>
          </a:blip>
          <a:srcRect b="60631" l="32483" r="15267" t="4268"/>
          <a:stretch/>
        </p:blipFill>
        <p:spPr>
          <a:xfrm>
            <a:off x="4718600" y="3804275"/>
            <a:ext cx="2693726" cy="101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type="title"/>
          </p:nvPr>
        </p:nvSpPr>
        <p:spPr>
          <a:xfrm>
            <a:off x="537725" y="531150"/>
            <a:ext cx="38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Meta description</a:t>
            </a:r>
            <a:endParaRPr>
              <a:solidFill>
                <a:srgbClr val="FF99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/>
          </a:blip>
          <a:srcRect b="63342" l="31586" r="14493" t="27185"/>
          <a:stretch/>
        </p:blipFill>
        <p:spPr>
          <a:xfrm>
            <a:off x="592000" y="2842125"/>
            <a:ext cx="7716048" cy="7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>
            <p:ph type="title"/>
          </p:nvPr>
        </p:nvSpPr>
        <p:spPr>
          <a:xfrm>
            <a:off x="537725" y="2298163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b="1" sz="17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7188700" y="687150"/>
            <a:ext cx="1270500" cy="41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 txBox="1"/>
          <p:nvPr/>
        </p:nvSpPr>
        <p:spPr>
          <a:xfrm>
            <a:off x="537725" y="1243325"/>
            <a:ext cx="802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Para otorgar a los buscadores un párrafo completo con información se insertó en el htm un texto relativo a las características del hostal.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Se dejó este texto en el index, ya que es el primer encuentro del usuario con el hostal.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type="title"/>
          </p:nvPr>
        </p:nvSpPr>
        <p:spPr>
          <a:xfrm>
            <a:off x="537725" y="205850"/>
            <a:ext cx="819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155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Títulos y encabezados</a:t>
            </a:r>
            <a:endParaRPr sz="2200">
              <a:solidFill>
                <a:srgbClr val="1155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6" name="Google Shape;336;p34"/>
          <p:cNvSpPr txBox="1"/>
          <p:nvPr>
            <p:ph type="title"/>
          </p:nvPr>
        </p:nvSpPr>
        <p:spPr>
          <a:xfrm>
            <a:off x="537725" y="1964438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H1</a:t>
            </a:r>
            <a:endParaRPr b="1" sz="17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7188700" y="687150"/>
            <a:ext cx="1270500" cy="41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537725" y="724400"/>
            <a:ext cx="802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Se redujeron los títulos que era muchos, dejando: 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-"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un </a:t>
            </a:r>
            <a:r>
              <a:rPr b="1" lang="en">
                <a:latin typeface="Livvic"/>
                <a:ea typeface="Livvic"/>
                <a:cs typeface="Livvic"/>
                <a:sym typeface="Livvic"/>
              </a:rPr>
              <a:t>h1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para el encabezado principal de las páginas más relevantes.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-"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Un </a:t>
            </a:r>
            <a:r>
              <a:rPr b="1" lang="en">
                <a:latin typeface="Livvic"/>
                <a:ea typeface="Livvic"/>
                <a:cs typeface="Livvic"/>
                <a:sym typeface="Livvic"/>
              </a:rPr>
              <a:t>h2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para subtítulos.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-"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Se dejó las etiquetas </a:t>
            </a:r>
            <a:r>
              <a:rPr b="1" lang="en">
                <a:latin typeface="Livvic"/>
                <a:ea typeface="Livvic"/>
                <a:cs typeface="Livvic"/>
                <a:sym typeface="Livvic"/>
              </a:rPr>
              <a:t>h3, h4 y h5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para información relevante.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-"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Para textos continuos de relevancia se  dejó la etiqueta </a:t>
            </a:r>
            <a:r>
              <a:rPr b="1" lang="en">
                <a:latin typeface="Livvic"/>
                <a:ea typeface="Livvic"/>
                <a:cs typeface="Livvic"/>
                <a:sym typeface="Livvic"/>
              </a:rPr>
              <a:t>&lt;strong&gt;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.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67737" l="32004" r="18028" t="4251"/>
          <a:stretch/>
        </p:blipFill>
        <p:spPr>
          <a:xfrm>
            <a:off x="611925" y="2415200"/>
            <a:ext cx="3578098" cy="1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 rotWithShape="1">
          <a:blip r:embed="rId4">
            <a:alphaModFix/>
          </a:blip>
          <a:srcRect b="70418" l="31704" r="18444" t="3053"/>
          <a:stretch/>
        </p:blipFill>
        <p:spPr>
          <a:xfrm>
            <a:off x="611925" y="3783753"/>
            <a:ext cx="3578102" cy="107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4"/>
          <p:cNvPicPr preferRelativeResize="0"/>
          <p:nvPr/>
        </p:nvPicPr>
        <p:blipFill rotWithShape="1">
          <a:blip r:embed="rId5">
            <a:alphaModFix/>
          </a:blip>
          <a:srcRect b="76162" l="31493" r="33282" t="4433"/>
          <a:stretch/>
        </p:blipFill>
        <p:spPr>
          <a:xfrm>
            <a:off x="4881100" y="2361050"/>
            <a:ext cx="3578098" cy="110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71978" l="31594" r="34137" t="3484"/>
          <a:stretch/>
        </p:blipFill>
        <p:spPr>
          <a:xfrm>
            <a:off x="4881100" y="3543500"/>
            <a:ext cx="3578102" cy="144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537725" y="241438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H2</a:t>
            </a:r>
            <a:endParaRPr b="1" sz="17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35"/>
          <p:cNvSpPr/>
          <p:nvPr/>
        </p:nvSpPr>
        <p:spPr>
          <a:xfrm>
            <a:off x="7188700" y="687150"/>
            <a:ext cx="1270500" cy="41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5"/>
          <p:cNvPicPr preferRelativeResize="0"/>
          <p:nvPr/>
        </p:nvPicPr>
        <p:blipFill rotWithShape="1">
          <a:blip r:embed="rId3">
            <a:alphaModFix/>
          </a:blip>
          <a:srcRect b="72085" l="31038" r="36623" t="0"/>
          <a:stretch/>
        </p:blipFill>
        <p:spPr>
          <a:xfrm>
            <a:off x="611950" y="687150"/>
            <a:ext cx="3476424" cy="16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 rotWithShape="1">
          <a:blip r:embed="rId4">
            <a:alphaModFix/>
          </a:blip>
          <a:srcRect b="74509" l="31456" r="25752" t="0"/>
          <a:stretch/>
        </p:blipFill>
        <p:spPr>
          <a:xfrm>
            <a:off x="611950" y="2500450"/>
            <a:ext cx="3492216" cy="117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 rotWithShape="1">
          <a:blip r:embed="rId5">
            <a:alphaModFix/>
          </a:blip>
          <a:srcRect b="74891" l="31456" r="24720" t="4186"/>
          <a:stretch/>
        </p:blipFill>
        <p:spPr>
          <a:xfrm>
            <a:off x="611950" y="3770475"/>
            <a:ext cx="3476424" cy="93355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 txBox="1"/>
          <p:nvPr>
            <p:ph type="title"/>
          </p:nvPr>
        </p:nvSpPr>
        <p:spPr>
          <a:xfrm>
            <a:off x="4674825" y="241438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H5</a:t>
            </a:r>
            <a:endParaRPr b="1" sz="17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 rotWithShape="1">
          <a:blip r:embed="rId6">
            <a:alphaModFix/>
          </a:blip>
          <a:srcRect b="50018" l="31658" r="24372" t="4210"/>
          <a:stretch/>
        </p:blipFill>
        <p:spPr>
          <a:xfrm>
            <a:off x="4718600" y="626150"/>
            <a:ext cx="3649248" cy="21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 rotWithShape="1">
          <a:blip r:embed="rId7">
            <a:alphaModFix/>
          </a:blip>
          <a:srcRect b="52205" l="31039" r="20492" t="3288"/>
          <a:stretch/>
        </p:blipFill>
        <p:spPr>
          <a:xfrm>
            <a:off x="4718600" y="3136623"/>
            <a:ext cx="3649248" cy="188487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 txBox="1"/>
          <p:nvPr>
            <p:ph type="title"/>
          </p:nvPr>
        </p:nvSpPr>
        <p:spPr>
          <a:xfrm>
            <a:off x="4674825" y="2713325"/>
            <a:ext cx="208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STRONG</a:t>
            </a:r>
            <a:endParaRPr b="1" sz="17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6"/>
          <p:cNvPicPr preferRelativeResize="0"/>
          <p:nvPr/>
        </p:nvPicPr>
        <p:blipFill rotWithShape="1">
          <a:blip r:embed="rId3">
            <a:alphaModFix/>
          </a:blip>
          <a:srcRect b="0" l="7976" r="7976" t="0"/>
          <a:stretch/>
        </p:blipFill>
        <p:spPr>
          <a:xfrm rot="240002">
            <a:off x="447745" y="585793"/>
            <a:ext cx="4951181" cy="3971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36"/>
          <p:cNvGrpSpPr/>
          <p:nvPr/>
        </p:nvGrpSpPr>
        <p:grpSpPr>
          <a:xfrm rot="-10442861">
            <a:off x="4287239" y="782575"/>
            <a:ext cx="5301879" cy="3958436"/>
            <a:chOff x="-464369" y="431368"/>
            <a:chExt cx="5301925" cy="3958470"/>
          </a:xfrm>
        </p:grpSpPr>
        <p:sp>
          <p:nvSpPr>
            <p:cNvPr id="362" name="Google Shape;362;p36"/>
            <p:cNvSpPr/>
            <p:nvPr/>
          </p:nvSpPr>
          <p:spPr>
            <a:xfrm>
              <a:off x="-454618" y="695262"/>
              <a:ext cx="5209925" cy="3694575"/>
            </a:xfrm>
            <a:custGeom>
              <a:rect b="b" l="l" r="r" t="t"/>
              <a:pathLst>
                <a:path extrusionOk="0" h="147783" w="208397">
                  <a:moveTo>
                    <a:pt x="189560" y="0"/>
                  </a:moveTo>
                  <a:lnTo>
                    <a:pt x="0" y="49645"/>
                  </a:lnTo>
                  <a:lnTo>
                    <a:pt x="16283" y="147783"/>
                  </a:lnTo>
                  <a:lnTo>
                    <a:pt x="208397" y="104306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</p:sp>
        <p:sp>
          <p:nvSpPr>
            <p:cNvPr id="363" name="Google Shape;363;p36"/>
            <p:cNvSpPr/>
            <p:nvPr/>
          </p:nvSpPr>
          <p:spPr>
            <a:xfrm>
              <a:off x="-464369" y="431368"/>
              <a:ext cx="3391275" cy="1411500"/>
            </a:xfrm>
            <a:custGeom>
              <a:rect b="b" l="l" r="r" t="t"/>
              <a:pathLst>
                <a:path extrusionOk="0" h="56460" w="135651">
                  <a:moveTo>
                    <a:pt x="4703" y="0"/>
                  </a:moveTo>
                  <a:lnTo>
                    <a:pt x="0" y="56460"/>
                  </a:lnTo>
                  <a:lnTo>
                    <a:pt x="135651" y="2208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</p:sp>
        <p:sp>
          <p:nvSpPr>
            <p:cNvPr id="364" name="Google Shape;364;p36"/>
            <p:cNvSpPr/>
            <p:nvPr/>
          </p:nvSpPr>
          <p:spPr>
            <a:xfrm>
              <a:off x="1764506" y="3376756"/>
              <a:ext cx="3073050" cy="710675"/>
            </a:xfrm>
            <a:custGeom>
              <a:rect b="b" l="l" r="r" t="t"/>
              <a:pathLst>
                <a:path extrusionOk="0" h="28427" w="122922">
                  <a:moveTo>
                    <a:pt x="122922" y="14099"/>
                  </a:moveTo>
                  <a:lnTo>
                    <a:pt x="120318" y="0"/>
                  </a:lnTo>
                  <a:lnTo>
                    <a:pt x="0" y="28427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</p:sp>
      </p:grpSp>
      <p:sp>
        <p:nvSpPr>
          <p:cNvPr id="365" name="Google Shape;365;p36"/>
          <p:cNvSpPr/>
          <p:nvPr/>
        </p:nvSpPr>
        <p:spPr>
          <a:xfrm flipH="1">
            <a:off x="365047" y="396000"/>
            <a:ext cx="166875" cy="1994050"/>
          </a:xfrm>
          <a:custGeom>
            <a:rect b="b" l="l" r="r" t="t"/>
            <a:pathLst>
              <a:path extrusionOk="0" h="79762" w="6675">
                <a:moveTo>
                  <a:pt x="5184" y="79762"/>
                </a:moveTo>
                <a:lnTo>
                  <a:pt x="0" y="552"/>
                </a:lnTo>
                <a:lnTo>
                  <a:pt x="66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66" name="Google Shape;366;p36"/>
          <p:cNvSpPr txBox="1"/>
          <p:nvPr>
            <p:ph type="title"/>
          </p:nvPr>
        </p:nvSpPr>
        <p:spPr>
          <a:xfrm flipH="1">
            <a:off x="4710558" y="1504375"/>
            <a:ext cx="3586800" cy="23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¡Gracias!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" name="Google Shape;367;p36"/>
          <p:cNvSpPr/>
          <p:nvPr/>
        </p:nvSpPr>
        <p:spPr>
          <a:xfrm>
            <a:off x="282100" y="4450025"/>
            <a:ext cx="2153300" cy="232725"/>
          </a:xfrm>
          <a:custGeom>
            <a:rect b="b" l="l" r="r" t="t"/>
            <a:pathLst>
              <a:path extrusionOk="0" h="9309" w="86132">
                <a:moveTo>
                  <a:pt x="86132" y="5924"/>
                </a:moveTo>
                <a:lnTo>
                  <a:pt x="779" y="0"/>
                </a:lnTo>
                <a:lnTo>
                  <a:pt x="0" y="9309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otel Business Plan by Slidesgo">
  <a:themeElements>
    <a:clrScheme name="Simple Light">
      <a:dk1>
        <a:srgbClr val="916452"/>
      </a:dk1>
      <a:lt1>
        <a:srgbClr val="FFFFFF"/>
      </a:lt1>
      <a:dk2>
        <a:srgbClr val="FFF6EC"/>
      </a:dk2>
      <a:lt2>
        <a:srgbClr val="FFC0A7"/>
      </a:lt2>
      <a:accent1>
        <a:srgbClr val="FED3C2"/>
      </a:accent1>
      <a:accent2>
        <a:srgbClr val="C7D8D0"/>
      </a:accent2>
      <a:accent3>
        <a:srgbClr val="E1EAE7"/>
      </a:accent3>
      <a:accent4>
        <a:srgbClr val="FFF6EC"/>
      </a:accent4>
      <a:accent5>
        <a:srgbClr val="FED3C2"/>
      </a:accent5>
      <a:accent6>
        <a:srgbClr val="C7D8D0"/>
      </a:accent6>
      <a:hlink>
        <a:srgbClr val="8C62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